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-2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49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62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9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32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94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73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74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57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8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40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93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315D2-72B6-41C8-A648-F4F788594A5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E764-9110-48FE-8AF6-DA3FF95A8BB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98" y="6184914"/>
            <a:ext cx="2480964" cy="62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4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firmware-developments.com/WEB/P6x/THD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953" y="3050670"/>
            <a:ext cx="9345434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Accurate SNR and THD estimation</a:t>
            </a:r>
          </a:p>
          <a:p>
            <a:pPr algn="l"/>
            <a:r>
              <a:rPr lang="en-US" dirty="0" smtClean="0"/>
              <a:t>A-weighting </a:t>
            </a:r>
            <a:r>
              <a:rPr lang="en-US" dirty="0"/>
              <a:t>IEC </a:t>
            </a:r>
            <a:r>
              <a:rPr lang="en-US" dirty="0" smtClean="0"/>
              <a:t>61672:2003 and CCIR/ITU-468</a:t>
            </a:r>
            <a:endParaRPr lang="en-US" dirty="0"/>
          </a:p>
          <a:p>
            <a:pPr algn="l"/>
            <a:r>
              <a:rPr lang="en-US" dirty="0" smtClean="0"/>
              <a:t>Suitable from voice sampling rate to PDM</a:t>
            </a:r>
          </a:p>
          <a:p>
            <a:pPr algn="l"/>
            <a:r>
              <a:rPr lang="en-US" dirty="0" smtClean="0"/>
              <a:t>Code validated with silicon manufacturers</a:t>
            </a:r>
            <a:endParaRPr lang="fr-FR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857953" y="1842473"/>
            <a:ext cx="5542060" cy="1208197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THD+N Estimation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9003" y="2263892"/>
            <a:ext cx="2105771" cy="183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40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9614" y="222637"/>
            <a:ext cx="10591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Overview</a:t>
            </a:r>
            <a:endParaRPr lang="fr-FR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5272" y="1017766"/>
            <a:ext cx="1098472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purpose of this MATLAB program is to compute the signal to noise ratio (SNR) of audio files.</a:t>
            </a:r>
          </a:p>
          <a:p>
            <a:endParaRPr lang="en-US" sz="2000" dirty="0"/>
          </a:p>
          <a:p>
            <a:r>
              <a:rPr lang="en-US" sz="2000" dirty="0" smtClean="0"/>
              <a:t>Input files can be of various formats : pulse-density modulation (PDM), raw samples (PCM), in text or binary format.</a:t>
            </a:r>
          </a:p>
          <a:p>
            <a:endParaRPr lang="en-US" sz="2000" dirty="0"/>
          </a:p>
          <a:p>
            <a:r>
              <a:rPr lang="en-US" sz="2000" dirty="0" smtClean="0"/>
              <a:t>The program concentrates its analysis in the audio and voice bands. </a:t>
            </a:r>
          </a:p>
          <a:p>
            <a:endParaRPr lang="en-US" sz="2000" dirty="0"/>
          </a:p>
          <a:p>
            <a:r>
              <a:rPr lang="en-US" sz="2000" dirty="0" smtClean="0"/>
              <a:t>It can weight the results using ITU/CCIR or using </a:t>
            </a:r>
            <a:r>
              <a:rPr lang="en-US" sz="2000" dirty="0" err="1" smtClean="0"/>
              <a:t>dBA</a:t>
            </a:r>
            <a:r>
              <a:rPr lang="en-US" sz="2000" dirty="0" smtClean="0"/>
              <a:t> curves.</a:t>
            </a:r>
          </a:p>
          <a:p>
            <a:endParaRPr lang="en-US" sz="2000" dirty="0"/>
          </a:p>
          <a:p>
            <a:r>
              <a:rPr lang="en-US" sz="2000" dirty="0" smtClean="0"/>
              <a:t>Optionally, it can cope with jitter and other types of distortions before computing SNR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Code folder is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http://firmware-developments.com/WEB/P6x/THDN</a:t>
            </a:r>
            <a:r>
              <a:rPr lang="en-US" sz="1400" dirty="0" smtClean="0">
                <a:hlinkClick r:id="rId2"/>
              </a:rPr>
              <a:t>/</a:t>
            </a:r>
            <a:r>
              <a:rPr lang="en-US" sz="1400" dirty="0" smtClean="0"/>
              <a:t> :</a:t>
            </a:r>
          </a:p>
          <a:p>
            <a:endParaRPr lang="en-US" sz="1400" dirty="0"/>
          </a:p>
          <a:p>
            <a:r>
              <a:rPr lang="en-US" sz="2000" dirty="0" smtClean="0"/>
              <a:t>DOC holds this file</a:t>
            </a:r>
          </a:p>
          <a:p>
            <a:r>
              <a:rPr lang="en-US" sz="2000" dirty="0" smtClean="0"/>
              <a:t>CODE is the </a:t>
            </a:r>
            <a:r>
              <a:rPr lang="en-US" sz="2000" dirty="0" err="1" smtClean="0"/>
              <a:t>Matlab</a:t>
            </a:r>
            <a:r>
              <a:rPr lang="en-US" sz="2000" dirty="0" smtClean="0"/>
              <a:t> code extracts and some data</a:t>
            </a:r>
          </a:p>
          <a:p>
            <a:r>
              <a:rPr lang="en-US" sz="2000" dirty="0" err="1" smtClean="0"/>
              <a:t>Encrypted_file</a:t>
            </a:r>
            <a:r>
              <a:rPr lang="en-US" sz="2000" dirty="0"/>
              <a:t> </a:t>
            </a:r>
            <a:r>
              <a:rPr lang="en-US" sz="2000" dirty="0" smtClean="0"/>
              <a:t>stores the </a:t>
            </a:r>
            <a:r>
              <a:rPr lang="en-US" sz="2000" dirty="0" err="1" smtClean="0"/>
              <a:t>Matlab</a:t>
            </a:r>
            <a:r>
              <a:rPr lang="en-US" sz="2000" dirty="0" smtClean="0"/>
              <a:t> program you can decipher with a key we send you </a:t>
            </a:r>
            <a:r>
              <a:rPr lang="en-US" sz="2000" smtClean="0"/>
              <a:t>by email.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47852"/>
            <a:ext cx="58674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72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9614" y="222637"/>
            <a:ext cx="10591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</a:t>
            </a:r>
            <a:endParaRPr lang="fr-FR" sz="3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4" y="2946743"/>
            <a:ext cx="2904531" cy="24777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311" y="2946744"/>
            <a:ext cx="2885772" cy="24777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2498" y="2946744"/>
            <a:ext cx="2869904" cy="24777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5272" y="1017767"/>
            <a:ext cx="4627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analysis for a file sampled at 8kHz 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5699791" y="1017767"/>
            <a:ext cx="599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analysis at 6.144MHz PDM data rate using linear and </a:t>
            </a:r>
            <a:r>
              <a:rPr lang="en-US" smtClean="0"/>
              <a:t>logarithm scale.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051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4" y="930303"/>
            <a:ext cx="7083214" cy="57433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9614" y="222637"/>
            <a:ext cx="10591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Function header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9690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9614" y="222637"/>
            <a:ext cx="10591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Extract of the “top”</a:t>
            </a:r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96" y="745857"/>
            <a:ext cx="5793354" cy="611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9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180</Words>
  <Application>Microsoft Office PowerPoint</Application>
  <PresentationFormat>Personnalisé</PresentationFormat>
  <Paragraphs>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Office Theme</vt:lpstr>
      <vt:lpstr>THD+N Estimation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Biquads</dc:title>
  <dc:creator>Laurent Le Faucheur</dc:creator>
  <cp:lastModifiedBy>FirmwareDevelopments</cp:lastModifiedBy>
  <cp:revision>13</cp:revision>
  <dcterms:created xsi:type="dcterms:W3CDTF">2016-02-16T16:08:33Z</dcterms:created>
  <dcterms:modified xsi:type="dcterms:W3CDTF">2016-05-16T21:13:19Z</dcterms:modified>
</cp:coreProperties>
</file>