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61" r:id="rId7"/>
    <p:sldId id="260" r:id="rId8"/>
    <p:sldId id="263" r:id="rId9"/>
    <p:sldId id="264" r:id="rId10"/>
    <p:sldId id="25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2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49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62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509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3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94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73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874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57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98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640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93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15D2-72B6-41C8-A648-F4F788594A53}" type="datetimeFigureOut">
              <a:rPr lang="fr-FR" smtClean="0"/>
              <a:t>16/05/2016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E764-9110-48FE-8AF6-DA3FF95A8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964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28" y="2392296"/>
            <a:ext cx="6236648" cy="283652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“TEST - Multiply-by-two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 algn="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of source-code package</a:t>
            </a:r>
          </a:p>
          <a:p>
            <a:pPr marL="0" indent="0" algn="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the delivery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585656" y="2376029"/>
            <a:ext cx="3155324" cy="20477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126568" y="2878305"/>
            <a:ext cx="20734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X 2</a:t>
            </a:r>
          </a:p>
          <a:p>
            <a:pPr algn="ctr"/>
            <a:endParaRPr lang="fr-FR" dirty="0"/>
          </a:p>
          <a:p>
            <a:pPr algn="ctr"/>
            <a:r>
              <a:rPr lang="fr-FR" sz="1600" i="1" dirty="0" err="1" smtClean="0"/>
              <a:t>Package’s</a:t>
            </a:r>
            <a:r>
              <a:rPr lang="fr-FR" sz="1600" i="1" dirty="0" smtClean="0"/>
              <a:t> LOGO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14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215043"/>
            <a:ext cx="5672328" cy="94319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Cipher programs in Perl and C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512" y="1328928"/>
            <a:ext cx="5672328" cy="44700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#!/usr/bin/perl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open INPUT, "&lt;$ARGV[0]" ;   binmode INPUT;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open INPUTKEY, "&lt;$ARGV[1]"; binmode INPUTKEY;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open OUTPUT, "&gt;$ARGV[2]";   binmode OUTPUT;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$i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while (($n = read INPUT, $byte, 1) != 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read INPUTKEY, $key,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$xored = $byte ^ $key;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print OUTPUT $xored;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$i = $i+1;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($i &gt; 8191)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close INPUTKEY; open INPUTKEY, "&lt;$ARGV[1]"; binmode INPUTKEY;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$i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close INPUT; close OUTPUT; close INPUTKEY;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39840" y="1158240"/>
            <a:ext cx="5852160" cy="5413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void main (int argc, char *argv[])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FILE *out_file, *inp_file, *key_file;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int i, 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char ci,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if ((0 == (inp_file =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(argv[1], "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"))) ||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(0 == (key_file =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(argv[2], "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"))) ||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(0 == (out_file =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(argv[3], "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")))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)  {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\n");}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fr-F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{   i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n =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(&amp;ci, 1, 1, inp_file);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while (n &gt;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(&amp;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1, 1, key_file);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ci ^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(&amp;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1, 1, out_file);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i++;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(i &gt; 8191)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(key_file);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key_file =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(argv[2], "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(&amp;ci, 1, 1, inp_file);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(out_file);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(key_file);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(inp_file);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5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fr-F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82880"/>
            <a:ext cx="11289792" cy="860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Source-code package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245" y="1197735"/>
            <a:ext cx="11481859" cy="5293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the code do, which language is used 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Type of processing, references to public data on Internet, language (C, C++,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Perl, ..), processor’s assembly..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it does not</a:t>
            </a:r>
          </a:p>
          <a:p>
            <a:pPr marL="0" indent="-45720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any type of confusion before next slides which give the detailed APIs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Which compilation tool is used with which revision and operating system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List of the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libraries used, C language syntax version, where can the compilers be downloaded, any specific information related to the OS used.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CPU and RAM consumption with or without floating point accelerator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data for MHz, RAM, wait-states (map-file is part of the package when applicable), which CPU revision is assumed with which instruction-set.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6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82880"/>
            <a:ext cx="11289792" cy="860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Source-code package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245" y="1197735"/>
            <a:ext cx="11481859" cy="5293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 of the APIs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APIs with detailed parameters. A “main” function is provided as example.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example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45720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Explanations for the provided data given as activation examples (file formats, data scaling ..)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 : what happens when the input files have not the right format.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Computation results 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File formats of the results, graphical view.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63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82880"/>
            <a:ext cx="11289792" cy="860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Code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extracts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245" y="1197735"/>
            <a:ext cx="11481859" cy="5293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APIs code extracts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Screen-shots of the program usage.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 of the files in the package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Screen-shots of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file listings.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Deciphering process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decipher the source-code and file listings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6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964" y="2392296"/>
            <a:ext cx="6562112" cy="283652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“TEST - Multiply-by-two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 algn="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Deciphering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585656" y="2376029"/>
            <a:ext cx="3155324" cy="20477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126568" y="2878305"/>
            <a:ext cx="20734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X 2</a:t>
            </a:r>
          </a:p>
          <a:p>
            <a:pPr algn="ctr"/>
            <a:endParaRPr lang="fr-FR" dirty="0"/>
          </a:p>
          <a:p>
            <a:pPr algn="ctr"/>
            <a:r>
              <a:rPr lang="fr-FR" sz="1600" i="1" dirty="0" err="1" smtClean="0"/>
              <a:t>Package’s</a:t>
            </a:r>
            <a:r>
              <a:rPr lang="fr-FR" sz="1600" i="1" dirty="0" smtClean="0"/>
              <a:t> LOGO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42607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365125"/>
            <a:ext cx="10878312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Source-code delivery procedure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825625"/>
            <a:ext cx="114482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software package contains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overview in PDF format, with APIs, performances,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“main” calling the subroutine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Test-patterns and corresponding results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source codes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{1,2,3} are free of access, {4} is encrypted with a picture used as a key.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Once your payment is accepted we give you the key to decipher it.</a:t>
            </a:r>
          </a:p>
        </p:txBody>
      </p:sp>
    </p:spTree>
    <p:extLst>
      <p:ext uri="{BB962C8B-B14F-4D97-AF65-F5344CB8AC3E}">
        <p14:creationId xmlns:p14="http://schemas.microsoft.com/office/powerpoint/2010/main" val="268141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82880"/>
            <a:ext cx="11289792" cy="6534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Encryption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process (done offline, the key is never on the site)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source-code folder is packed and compressed :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 cvfz src.tar.gz source_code_folder</a:t>
            </a:r>
          </a:p>
          <a:p>
            <a:pPr marL="457200" lvl="1" indent="0">
              <a:buNone/>
            </a:pPr>
            <a:endParaRPr lang="fr-FR" sz="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compressed file is encrypted using a picture used as key 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perl xor_img.pl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src.tar.gz key.jpg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src.otp</a:t>
            </a:r>
          </a:p>
          <a:p>
            <a:pPr marL="457200" lvl="1" indent="0">
              <a:buNone/>
            </a:pPr>
            <a:endParaRPr lang="fr-F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 is translated to a text file format :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base64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src.otp &gt;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file_to_download.txt</a:t>
            </a:r>
          </a:p>
          <a:p>
            <a:pPr marL="457200" lvl="1" indent="0">
              <a:buNone/>
            </a:pPr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Deciphering process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file found on our site is translated to binary format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base64 -d file_downloaded.txt &gt;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src.otp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r-F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Deciphering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made from the picture-key you received by mail from us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perl xor_img.pl src.tar.gz key.jpg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src.otp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r-F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 source-code folder is unpacked and uncompressed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tar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xvfz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 src.tar.gz</a:t>
            </a:r>
          </a:p>
          <a:p>
            <a:pPr marL="457200" lvl="1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ls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source_code_folder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\*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70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215043"/>
            <a:ext cx="5672328" cy="9431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512" y="1158241"/>
            <a:ext cx="7367016" cy="52669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tar    cvfz       src.tar.gz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P6_TEST_PROT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P6_TEST_PROT/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P6_TEST_PROT/TEST.m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P6_TEST_PROT/TEST_TOP.m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perl   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xor_img.pl src.tar.gz KEY0.jpg src.otp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base64 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src.otp &gt; 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src.txt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src.txt</a:t>
            </a:r>
            <a:endParaRPr lang="fr-F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4FP34H/kvBBJRe2VTG7beAzOfTZvJMAIgHRZNn36UfbUnxlu22sqD8BVX2K1Z0420v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/+VnDVI8y8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WdWszPOVbJF2/c0zM8aA85xj/2768mfw1nYRjBojBq7f0FI/j5AmCDT4wL0zyfQ4RfQsgbEsgO8o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+CxxKTN3+Mo+AezFyyLHzih3IuJauUBE9GK0Oqv8eS5qt/l7p0Ph3cN0pfKG2m76F+Zx/ioNMy2C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oSr4CO54AmM3+GHiTmT93N1rglrf9m27AqOW9hbRHz5T+GM9joAQro9eNEXAHbrFFsE68yQAp39d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8qovVB67LPG7tlBoUfPEL410taQ/v6DWLEcOcMQdSCqjRk0ItLptl7qmRqqlnoHkP3skEmhqjw7Q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Viq7QlU5xrKjom2kB2X0ukJXN7w8tFNMMMVKaQdSSOBt5wA1S3jKeodzNQpMWRuqlMZxZZJtN8hZ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oKFf1TiiYEoRV2REhTytI1jHQXFn57YM+m0QMdZaujo2nNRgk3+yK3KWbmi1LVYdgtFadQKT+sSe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9cbx83tOqueTamY5MJBK6Zc3VJE1UIxNZvuRsYa1zWxru5cR+xsw7se1H0K1Zc+xmrq86gYetqTV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6Mgc8uvPsZBIGNEw2yi8Z3Rv0zPebEaFf/wRLVkfHslYGXTHykoogKoM6hTfW4SAqwtUQQdXTAha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VxVFUhZIXRtzYCR2Y5lHk36DbBCHeFF6gg==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base64 -d src.txt &gt;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src.otp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perl   xor_img.pl src.otp KEY0.jpg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src.tar.gz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tar    xvfz 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src.tar.gz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P6_TEST_PROT/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P6_TEST_PROT/TEST.m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P6_TEST_PROT/TEST_TOP.m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34528" y="1057528"/>
            <a:ext cx="4038600" cy="5513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Source-code folder “./P6_TEST_PROT” packed and compressed to file “src.tar.gz”.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Encryption using the key-file “KEY0.jpg” and conversion to text format.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Dump of the text.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Conversion to binary, deciphering, unpacking and recovery of the original source-code folder.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46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215043"/>
            <a:ext cx="5672328" cy="9431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Screen-shot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84" y="1358453"/>
            <a:ext cx="53435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294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838</Words>
  <Application>Microsoft Office PowerPoint</Application>
  <PresentationFormat>Personnalisé</PresentationFormat>
  <Paragraphs>165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Source-code delivery procedure</vt:lpstr>
      <vt:lpstr>Présentation PowerPoint</vt:lpstr>
      <vt:lpstr>Example</vt:lpstr>
      <vt:lpstr>Screen-shot</vt:lpstr>
      <vt:lpstr>Cipher programs in Perl and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Biquads</dc:title>
  <dc:creator>Laurent Le Faucheur</dc:creator>
  <cp:lastModifiedBy>FirmwareDevelopments</cp:lastModifiedBy>
  <cp:revision>24</cp:revision>
  <dcterms:created xsi:type="dcterms:W3CDTF">2016-02-16T16:08:33Z</dcterms:created>
  <dcterms:modified xsi:type="dcterms:W3CDTF">2016-05-16T12:03:19Z</dcterms:modified>
</cp:coreProperties>
</file>