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t Le Faucheur" initials="LLF" lastIdx="1" clrIdx="0">
    <p:extLst>
      <p:ext uri="{19B8F6BF-5375-455C-9EA6-DF929625EA0E}">
        <p15:presenceInfo xmlns:p15="http://schemas.microsoft.com/office/powerpoint/2012/main" userId="S::Laurent.LeFaucheur@Arm.com::5aa590e2-496b-461c-bd3b-d3700c4394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>
      <p:cViewPr varScale="1">
        <p:scale>
          <a:sx n="109" d="100"/>
          <a:sy n="109" d="100"/>
        </p:scale>
        <p:origin x="3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D1AA1-E048-4689-BAE5-E5AFFFBA8BBC}" type="datetimeFigureOut">
              <a:rPr lang="en-GB" smtClean="0"/>
              <a:t>23/02/2019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BAFF-DE5C-405A-93CF-41F9B8602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79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087888" y="5675374"/>
            <a:ext cx="38608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78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69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82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13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04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11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30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46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09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61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E1D9D-2639-45CE-A036-ED7D0A431F09}" type="datetimeFigureOut">
              <a:rPr lang="fr-FR" smtClean="0"/>
              <a:t>23/02/2019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F4C9-86C0-40C8-894B-CDA4C492F74E}" type="slidenum">
              <a:rPr lang="fr-FR" smtClean="0"/>
              <a:t>‹#›</a:t>
            </a:fld>
            <a:endParaRPr lang="fr-FR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EB3AA37-F640-47DB-AD75-2E7CF248B52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5" y="6336556"/>
            <a:ext cx="2448272" cy="42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1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10450" y="1958975"/>
            <a:ext cx="5573582" cy="2046089"/>
          </a:xfrm>
        </p:spPr>
        <p:txBody>
          <a:bodyPr>
            <a:noAutofit/>
          </a:bodyPr>
          <a:lstStyle/>
          <a:p>
            <a:r>
              <a:rPr lang="en-US" sz="3600" dirty="0"/>
              <a:t>BIQUAD FILTER FOR NEON</a:t>
            </a:r>
            <a:endParaRPr lang="fr-FR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898CC1-B86B-4222-B017-954E3B000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120" y="2320478"/>
            <a:ext cx="4455161" cy="221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68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376" y="142751"/>
            <a:ext cx="8229600" cy="922114"/>
          </a:xfrm>
        </p:spPr>
        <p:txBody>
          <a:bodyPr>
            <a:normAutofit/>
          </a:bodyPr>
          <a:lstStyle/>
          <a:p>
            <a:r>
              <a:rPr lang="fr-FR" dirty="0" err="1"/>
              <a:t>Overview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This program implements the filtering of a cascade of </a:t>
            </a:r>
            <a:r>
              <a:rPr lang="en-GB" sz="2000" dirty="0" err="1"/>
              <a:t>biquads</a:t>
            </a:r>
            <a:r>
              <a:rPr lang="en-GB" sz="2000" dirty="0"/>
              <a:t>.   The hypothesis are :</a:t>
            </a:r>
          </a:p>
          <a:p>
            <a:pPr>
              <a:buFontTx/>
              <a:buChar char="-"/>
            </a:pPr>
            <a:r>
              <a:rPr lang="en-GB" sz="2000" dirty="0"/>
              <a:t>The processing is made by blocks of floating point audio samples, mono.</a:t>
            </a:r>
          </a:p>
          <a:p>
            <a:pPr>
              <a:buFontTx/>
              <a:buChar char="-"/>
            </a:pPr>
            <a:r>
              <a:rPr lang="en-GB" sz="2000" dirty="0"/>
              <a:t>The input samples are contiguous, 32bits each, IEEE format.</a:t>
            </a:r>
          </a:p>
          <a:p>
            <a:pPr>
              <a:buFontTx/>
              <a:buChar char="-"/>
            </a:pPr>
            <a:r>
              <a:rPr lang="en-GB" sz="2000" dirty="0"/>
              <a:t>There are 5 coefficients for each filter of the cascade, coded in floating point 32bits</a:t>
            </a:r>
          </a:p>
          <a:p>
            <a:pPr>
              <a:buFontTx/>
              <a:buChar char="-"/>
            </a:pPr>
            <a:r>
              <a:rPr lang="en-GB" sz="2000" dirty="0"/>
              <a:t>The filter has 4 memory cells allocated by </a:t>
            </a:r>
            <a:r>
              <a:rPr lang="en-GB" sz="2000" dirty="0" err="1"/>
              <a:t>biquad</a:t>
            </a:r>
            <a:r>
              <a:rPr lang="en-GB" sz="2000" dirty="0"/>
              <a:t>. </a:t>
            </a:r>
          </a:p>
          <a:p>
            <a:pPr>
              <a:buFontTx/>
              <a:buChar char="-"/>
            </a:pPr>
            <a:r>
              <a:rPr lang="en-GB" sz="2000" dirty="0"/>
              <a:t>The memory states of each </a:t>
            </a:r>
            <a:r>
              <a:rPr lang="en-GB" sz="2000" dirty="0" err="1"/>
              <a:t>biquad</a:t>
            </a:r>
            <a:r>
              <a:rPr lang="en-GB" sz="2000" dirty="0"/>
              <a:t> is contiguous.</a:t>
            </a:r>
          </a:p>
          <a:p>
            <a:pPr>
              <a:buFontTx/>
              <a:buChar char="-"/>
            </a:pPr>
            <a:r>
              <a:rPr lang="en-GB" sz="2000" dirty="0"/>
              <a:t>The buffer length is a multiple of 4.</a:t>
            </a:r>
          </a:p>
          <a:p>
            <a:pPr>
              <a:buFontTx/>
              <a:buChar char="-"/>
            </a:pPr>
            <a:r>
              <a:rPr lang="en-GB" sz="2000" dirty="0"/>
              <a:t>The code has MIT license</a:t>
            </a:r>
          </a:p>
          <a:p>
            <a:pPr>
              <a:buFontTx/>
              <a:buChar char="-"/>
            </a:pPr>
            <a:endParaRPr lang="en-GB" sz="2000" dirty="0"/>
          </a:p>
          <a:p>
            <a:pPr>
              <a:buFontTx/>
              <a:buChar char="-"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The header and example of call is provided </a:t>
            </a:r>
            <a:r>
              <a:rPr lang="en-GB" sz="2000"/>
              <a:t>as example here </a:t>
            </a:r>
            <a:r>
              <a:rPr lang="en-GB" sz="2000" dirty="0"/>
              <a:t>: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B25C135-1B18-47E3-9C0A-BA115689F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319616"/>
              </p:ext>
            </p:extLst>
          </p:nvPr>
        </p:nvGraphicFramePr>
        <p:xfrm>
          <a:off x="6600056" y="4650886"/>
          <a:ext cx="1368152" cy="1154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0056" y="4650886"/>
                        <a:ext cx="1368152" cy="1154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72867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107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Thème Office</vt:lpstr>
      <vt:lpstr>Package</vt:lpstr>
      <vt:lpstr>BIQUAD FILTER FOR NEON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FirmwareDevelopments</dc:creator>
  <cp:lastModifiedBy>Laurent Le Faucheur</cp:lastModifiedBy>
  <cp:revision>88</cp:revision>
  <dcterms:created xsi:type="dcterms:W3CDTF">2016-05-07T16:57:07Z</dcterms:created>
  <dcterms:modified xsi:type="dcterms:W3CDTF">2019-02-23T14:29:23Z</dcterms:modified>
</cp:coreProperties>
</file>