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95" d="100"/>
          <a:sy n="95" d="100"/>
        </p:scale>
        <p:origin x="99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B54E1D9D-2639-45CE-A036-ED7D0A431F09}" type="datetimeFigureOut">
              <a:rPr lang="fr-FR" smtClean="0"/>
              <a:t>18/10/2016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FDF4C9-86C0-40C8-894B-CDA4C492F74E}" type="slidenum">
              <a:rPr lang="fr-FR" smtClean="0"/>
              <a:t>‹#›</a:t>
            </a:fld>
            <a:endParaRPr lang="fr-FR"/>
          </a:p>
        </p:txBody>
      </p:sp>
    </p:spTree>
    <p:extLst>
      <p:ext uri="{BB962C8B-B14F-4D97-AF65-F5344CB8AC3E}">
        <p14:creationId xmlns:p14="http://schemas.microsoft.com/office/powerpoint/2010/main" val="919786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54E1D9D-2639-45CE-A036-ED7D0A431F09}" type="datetimeFigureOut">
              <a:rPr lang="fr-FR" smtClean="0"/>
              <a:t>18/10/2016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FDF4C9-86C0-40C8-894B-CDA4C492F74E}" type="slidenum">
              <a:rPr lang="fr-FR" smtClean="0"/>
              <a:t>‹#›</a:t>
            </a:fld>
            <a:endParaRPr lang="fr-FR"/>
          </a:p>
        </p:txBody>
      </p:sp>
    </p:spTree>
    <p:extLst>
      <p:ext uri="{BB962C8B-B14F-4D97-AF65-F5344CB8AC3E}">
        <p14:creationId xmlns:p14="http://schemas.microsoft.com/office/powerpoint/2010/main" val="3732698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54E1D9D-2639-45CE-A036-ED7D0A431F09}" type="datetimeFigureOut">
              <a:rPr lang="fr-FR" smtClean="0"/>
              <a:t>18/10/2016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FDF4C9-86C0-40C8-894B-CDA4C492F74E}" type="slidenum">
              <a:rPr lang="fr-FR" smtClean="0"/>
              <a:t>‹#›</a:t>
            </a:fld>
            <a:endParaRPr lang="fr-FR"/>
          </a:p>
        </p:txBody>
      </p:sp>
    </p:spTree>
    <p:extLst>
      <p:ext uri="{BB962C8B-B14F-4D97-AF65-F5344CB8AC3E}">
        <p14:creationId xmlns:p14="http://schemas.microsoft.com/office/powerpoint/2010/main" val="4282823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54E1D9D-2639-45CE-A036-ED7D0A431F09}" type="datetimeFigureOut">
              <a:rPr lang="fr-FR" smtClean="0"/>
              <a:t>18/10/2016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FDF4C9-86C0-40C8-894B-CDA4C492F74E}" type="slidenum">
              <a:rPr lang="fr-FR" smtClean="0"/>
              <a:t>‹#›</a:t>
            </a:fld>
            <a:endParaRPr lang="fr-FR"/>
          </a:p>
        </p:txBody>
      </p:sp>
    </p:spTree>
    <p:extLst>
      <p:ext uri="{BB962C8B-B14F-4D97-AF65-F5344CB8AC3E}">
        <p14:creationId xmlns:p14="http://schemas.microsoft.com/office/powerpoint/2010/main" val="2932138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54E1D9D-2639-45CE-A036-ED7D0A431F09}" type="datetimeFigureOut">
              <a:rPr lang="fr-FR" smtClean="0"/>
              <a:t>18/10/2016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FDF4C9-86C0-40C8-894B-CDA4C492F74E}" type="slidenum">
              <a:rPr lang="fr-FR" smtClean="0"/>
              <a:t>‹#›</a:t>
            </a:fld>
            <a:endParaRPr lang="fr-FR"/>
          </a:p>
        </p:txBody>
      </p:sp>
    </p:spTree>
    <p:extLst>
      <p:ext uri="{BB962C8B-B14F-4D97-AF65-F5344CB8AC3E}">
        <p14:creationId xmlns:p14="http://schemas.microsoft.com/office/powerpoint/2010/main" val="3644041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54E1D9D-2639-45CE-A036-ED7D0A431F09}" type="datetimeFigureOut">
              <a:rPr lang="fr-FR" smtClean="0"/>
              <a:t>18/10/2016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FDF4C9-86C0-40C8-894B-CDA4C492F74E}" type="slidenum">
              <a:rPr lang="fr-FR" smtClean="0"/>
              <a:t>‹#›</a:t>
            </a:fld>
            <a:endParaRPr lang="fr-FR"/>
          </a:p>
        </p:txBody>
      </p:sp>
    </p:spTree>
    <p:extLst>
      <p:ext uri="{BB962C8B-B14F-4D97-AF65-F5344CB8AC3E}">
        <p14:creationId xmlns:p14="http://schemas.microsoft.com/office/powerpoint/2010/main" val="1470115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54E1D9D-2639-45CE-A036-ED7D0A431F09}" type="datetimeFigureOut">
              <a:rPr lang="fr-FR" smtClean="0"/>
              <a:t>18/10/2016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FFDF4C9-86C0-40C8-894B-CDA4C492F74E}" type="slidenum">
              <a:rPr lang="fr-FR" smtClean="0"/>
              <a:t>‹#›</a:t>
            </a:fld>
            <a:endParaRPr lang="fr-FR"/>
          </a:p>
        </p:txBody>
      </p:sp>
    </p:spTree>
    <p:extLst>
      <p:ext uri="{BB962C8B-B14F-4D97-AF65-F5344CB8AC3E}">
        <p14:creationId xmlns:p14="http://schemas.microsoft.com/office/powerpoint/2010/main" val="258730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54E1D9D-2639-45CE-A036-ED7D0A431F09}" type="datetimeFigureOut">
              <a:rPr lang="fr-FR" smtClean="0"/>
              <a:t>18/10/2016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FFDF4C9-86C0-40C8-894B-CDA4C492F74E}" type="slidenum">
              <a:rPr lang="fr-FR" smtClean="0"/>
              <a:t>‹#›</a:t>
            </a:fld>
            <a:endParaRPr lang="fr-FR"/>
          </a:p>
        </p:txBody>
      </p:sp>
    </p:spTree>
    <p:extLst>
      <p:ext uri="{BB962C8B-B14F-4D97-AF65-F5344CB8AC3E}">
        <p14:creationId xmlns:p14="http://schemas.microsoft.com/office/powerpoint/2010/main" val="3073464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54E1D9D-2639-45CE-A036-ED7D0A431F09}" type="datetimeFigureOut">
              <a:rPr lang="fr-FR" smtClean="0"/>
              <a:t>18/10/2016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FFDF4C9-86C0-40C8-894B-CDA4C492F74E}" type="slidenum">
              <a:rPr lang="fr-FR" smtClean="0"/>
              <a:t>‹#›</a:t>
            </a:fld>
            <a:endParaRPr lang="fr-FR"/>
          </a:p>
        </p:txBody>
      </p:sp>
    </p:spTree>
    <p:extLst>
      <p:ext uri="{BB962C8B-B14F-4D97-AF65-F5344CB8AC3E}">
        <p14:creationId xmlns:p14="http://schemas.microsoft.com/office/powerpoint/2010/main" val="648091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54E1D9D-2639-45CE-A036-ED7D0A431F09}" type="datetimeFigureOut">
              <a:rPr lang="fr-FR" smtClean="0"/>
              <a:t>18/10/2016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FDF4C9-86C0-40C8-894B-CDA4C492F74E}" type="slidenum">
              <a:rPr lang="fr-FR" smtClean="0"/>
              <a:t>‹#›</a:t>
            </a:fld>
            <a:endParaRPr lang="fr-FR"/>
          </a:p>
        </p:txBody>
      </p:sp>
    </p:spTree>
    <p:extLst>
      <p:ext uri="{BB962C8B-B14F-4D97-AF65-F5344CB8AC3E}">
        <p14:creationId xmlns:p14="http://schemas.microsoft.com/office/powerpoint/2010/main" val="522616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54E1D9D-2639-45CE-A036-ED7D0A431F09}" type="datetimeFigureOut">
              <a:rPr lang="fr-FR" smtClean="0"/>
              <a:t>18/10/2016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FDF4C9-86C0-40C8-894B-CDA4C492F74E}" type="slidenum">
              <a:rPr lang="fr-FR" smtClean="0"/>
              <a:t>‹#›</a:t>
            </a:fld>
            <a:endParaRPr lang="fr-FR"/>
          </a:p>
        </p:txBody>
      </p:sp>
    </p:spTree>
    <p:extLst>
      <p:ext uri="{BB962C8B-B14F-4D97-AF65-F5344CB8AC3E}">
        <p14:creationId xmlns:p14="http://schemas.microsoft.com/office/powerpoint/2010/main" val="28186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922114"/>
          </a:xfrm>
          <a:prstGeom prst="rect">
            <a:avLst/>
          </a:prstGeom>
        </p:spPr>
        <p:txBody>
          <a:bodyPr vert="horz" lIns="91440" tIns="45720" rIns="91440" bIns="45720" rtlCol="0" anchor="ctr">
            <a:normAutofit/>
          </a:bodyPr>
          <a:lstStyle/>
          <a:p>
            <a:r>
              <a:rPr lang="fr-FR" dirty="0" smtClean="0"/>
              <a:t>Modifiez le style du titre</a:t>
            </a:r>
            <a:endParaRPr lang="fr-FR"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4E1D9D-2639-45CE-A036-ED7D0A431F09}" type="datetimeFigureOut">
              <a:rPr lang="fr-FR" smtClean="0"/>
              <a:t>18/10/2016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FDF4C9-86C0-40C8-894B-CDA4C492F74E}" type="slidenum">
              <a:rPr lang="fr-FR" smtClean="0"/>
              <a:t>‹#›</a:t>
            </a:fld>
            <a:endParaRPr lang="fr-FR"/>
          </a:p>
        </p:txBody>
      </p:sp>
      <p:pic>
        <p:nvPicPr>
          <p:cNvPr id="8" name="Imag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203848" y="6184914"/>
            <a:ext cx="2480964" cy="628462"/>
          </a:xfrm>
          <a:prstGeom prst="rect">
            <a:avLst/>
          </a:prstGeom>
        </p:spPr>
      </p:pic>
    </p:spTree>
    <p:extLst>
      <p:ext uri="{BB962C8B-B14F-4D97-AF65-F5344CB8AC3E}">
        <p14:creationId xmlns:p14="http://schemas.microsoft.com/office/powerpoint/2010/main" val="1008819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32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firmware-developments.com/WEB/P6x/ASRC_M4/DEM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hyperlink" Target="http://firmware-developments.com/WEB/P6x/THDN/DOC/"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5254352" cy="1470025"/>
          </a:xfrm>
        </p:spPr>
        <p:txBody>
          <a:bodyPr/>
          <a:lstStyle/>
          <a:p>
            <a:r>
              <a:rPr lang="en-US" dirty="0" smtClean="0"/>
              <a:t>FAST INTERPOLATION FILTER FOR DRIFT COMPENSATION</a:t>
            </a:r>
            <a:endParaRPr lang="fr-FR"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2492896"/>
            <a:ext cx="3295650"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23689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116632"/>
            <a:ext cx="8229600" cy="922114"/>
          </a:xfrm>
        </p:spPr>
        <p:txBody>
          <a:bodyPr/>
          <a:lstStyle/>
          <a:p>
            <a:r>
              <a:rPr lang="fr-FR" dirty="0" smtClean="0"/>
              <a:t>Overview</a:t>
            </a:r>
            <a:endParaRPr lang="fr-FR" dirty="0"/>
          </a:p>
        </p:txBody>
      </p:sp>
      <p:sp>
        <p:nvSpPr>
          <p:cNvPr id="3" name="Espace réservé du contenu 2"/>
          <p:cNvSpPr>
            <a:spLocks noGrp="1"/>
          </p:cNvSpPr>
          <p:nvPr>
            <p:ph idx="1"/>
          </p:nvPr>
        </p:nvSpPr>
        <p:spPr>
          <a:xfrm>
            <a:off x="179512" y="1052736"/>
            <a:ext cx="8784976" cy="5112568"/>
          </a:xfrm>
        </p:spPr>
        <p:txBody>
          <a:bodyPr>
            <a:noAutofit/>
          </a:bodyPr>
          <a:lstStyle/>
          <a:p>
            <a:pPr marL="0" indent="0">
              <a:buNone/>
            </a:pPr>
            <a:r>
              <a:rPr lang="en-US" sz="2000" dirty="0"/>
              <a:t>This program </a:t>
            </a:r>
            <a:r>
              <a:rPr lang="en-US" sz="2000" dirty="0" smtClean="0"/>
              <a:t>implements an interpolator used for the compensation of frequency drifts. The technique is based on a first-order recursive filter. There is one input parameter to set the amount of drift to be compensated for. The amount of drift is usually in the range of few percent down to few ppm.</a:t>
            </a:r>
          </a:p>
          <a:p>
            <a:pPr marL="0" indent="0">
              <a:buNone/>
            </a:pPr>
            <a:endParaRPr lang="fr-FR" sz="2000" dirty="0" smtClean="0"/>
          </a:p>
          <a:p>
            <a:pPr marL="0" indent="0">
              <a:buNone/>
            </a:pPr>
            <a:r>
              <a:rPr lang="fr-FR" sz="2000" dirty="0" smtClean="0"/>
              <a:t>The code is </a:t>
            </a:r>
            <a:r>
              <a:rPr lang="fr-FR" sz="2000" dirty="0" err="1" smtClean="0"/>
              <a:t>written</a:t>
            </a:r>
            <a:r>
              <a:rPr lang="fr-FR" sz="2000" dirty="0" smtClean="0"/>
              <a:t> in </a:t>
            </a:r>
            <a:r>
              <a:rPr lang="fr-FR" sz="2000" dirty="0" err="1" smtClean="0"/>
              <a:t>fixed</a:t>
            </a:r>
            <a:r>
              <a:rPr lang="fr-FR" sz="2000" dirty="0" smtClean="0"/>
              <a:t>-point C </a:t>
            </a:r>
            <a:r>
              <a:rPr lang="fr-FR" sz="2000" dirty="0" err="1" smtClean="0"/>
              <a:t>using</a:t>
            </a:r>
            <a:r>
              <a:rPr lang="fr-FR" sz="2000" dirty="0" smtClean="0"/>
              <a:t> 16x16=32bits </a:t>
            </a:r>
            <a:r>
              <a:rPr lang="fr-FR" sz="2000" dirty="0" err="1" smtClean="0"/>
              <a:t>arithmetics</a:t>
            </a:r>
            <a:r>
              <a:rPr lang="fr-FR" sz="2000" dirty="0" smtClean="0"/>
              <a:t>. </a:t>
            </a:r>
            <a:r>
              <a:rPr lang="fr-FR" sz="2000" dirty="0" err="1" smtClean="0"/>
              <a:t>When</a:t>
            </a:r>
            <a:r>
              <a:rPr lang="fr-FR" sz="2000" dirty="0" smtClean="0"/>
              <a:t> </a:t>
            </a:r>
            <a:r>
              <a:rPr lang="fr-FR" sz="2000" dirty="0" err="1" smtClean="0"/>
              <a:t>ported</a:t>
            </a:r>
            <a:r>
              <a:rPr lang="fr-FR" sz="2000" dirty="0" smtClean="0"/>
              <a:t> on CortexM4 (LPC54x </a:t>
            </a:r>
            <a:r>
              <a:rPr lang="fr-FR" sz="2000" dirty="0" err="1" smtClean="0"/>
              <a:t>from</a:t>
            </a:r>
            <a:r>
              <a:rPr lang="fr-FR" sz="2000" dirty="0" smtClean="0"/>
              <a:t> NXP running at 12MHz </a:t>
            </a:r>
            <a:r>
              <a:rPr lang="fr-FR" sz="2000" dirty="0" err="1" smtClean="0"/>
              <a:t>without</a:t>
            </a:r>
            <a:r>
              <a:rPr lang="fr-FR" sz="2000" dirty="0" smtClean="0"/>
              <a:t> memory </a:t>
            </a:r>
            <a:r>
              <a:rPr lang="fr-FR" sz="2000" dirty="0" err="1" smtClean="0"/>
              <a:t>wait</a:t>
            </a:r>
            <a:r>
              <a:rPr lang="fr-FR" sz="2000" dirty="0" smtClean="0"/>
              <a:t>-states) the code is </a:t>
            </a:r>
            <a:r>
              <a:rPr lang="fr-FR" sz="2000" dirty="0" err="1" smtClean="0"/>
              <a:t>processing</a:t>
            </a:r>
            <a:r>
              <a:rPr lang="fr-FR" sz="2000" dirty="0" smtClean="0"/>
              <a:t> one </a:t>
            </a:r>
            <a:r>
              <a:rPr lang="fr-FR" sz="2000" dirty="0" err="1" smtClean="0"/>
              <a:t>sample</a:t>
            </a:r>
            <a:r>
              <a:rPr lang="fr-FR" sz="2000" dirty="0" smtClean="0"/>
              <a:t> </a:t>
            </a:r>
            <a:r>
              <a:rPr lang="fr-FR" sz="2000" dirty="0" err="1" smtClean="0"/>
              <a:t>every</a:t>
            </a:r>
            <a:r>
              <a:rPr lang="fr-FR" sz="2000" dirty="0" smtClean="0"/>
              <a:t> 18 cycles. This </a:t>
            </a:r>
            <a:r>
              <a:rPr lang="fr-FR" sz="2000" dirty="0" err="1" smtClean="0"/>
              <a:t>number</a:t>
            </a:r>
            <a:r>
              <a:rPr lang="fr-FR" sz="2000" dirty="0" smtClean="0"/>
              <a:t> is </a:t>
            </a:r>
            <a:r>
              <a:rPr lang="fr-FR" sz="2000" dirty="0" err="1" smtClean="0"/>
              <a:t>obtained</a:t>
            </a:r>
            <a:r>
              <a:rPr lang="fr-FR" sz="2000" dirty="0" smtClean="0"/>
              <a:t> </a:t>
            </a:r>
            <a:r>
              <a:rPr lang="fr-FR" sz="2000" dirty="0" err="1" smtClean="0"/>
              <a:t>without</a:t>
            </a:r>
            <a:r>
              <a:rPr lang="fr-FR" sz="2000" dirty="0" smtClean="0"/>
              <a:t> the </a:t>
            </a:r>
            <a:r>
              <a:rPr lang="fr-FR" sz="2000" dirty="0" err="1" smtClean="0"/>
              <a:t>need</a:t>
            </a:r>
            <a:r>
              <a:rPr lang="fr-FR" sz="2000" dirty="0" smtClean="0"/>
              <a:t> to </a:t>
            </a:r>
            <a:r>
              <a:rPr lang="fr-FR" sz="2000" dirty="0" err="1" smtClean="0"/>
              <a:t>optimize</a:t>
            </a:r>
            <a:r>
              <a:rPr lang="fr-FR" sz="2000" dirty="0" smtClean="0"/>
              <a:t> the </a:t>
            </a:r>
            <a:r>
              <a:rPr lang="fr-FR" sz="2000" dirty="0" err="1" smtClean="0"/>
              <a:t>critical</a:t>
            </a:r>
            <a:r>
              <a:rPr lang="fr-FR" sz="2000" dirty="0" smtClean="0"/>
              <a:t> </a:t>
            </a:r>
            <a:r>
              <a:rPr lang="fr-FR" sz="2000" dirty="0" err="1" smtClean="0"/>
              <a:t>loops</a:t>
            </a:r>
            <a:r>
              <a:rPr lang="fr-FR" sz="2000" dirty="0" smtClean="0"/>
              <a:t> in </a:t>
            </a:r>
            <a:r>
              <a:rPr lang="fr-FR" sz="2000" dirty="0" err="1" smtClean="0"/>
              <a:t>assembly</a:t>
            </a:r>
            <a:r>
              <a:rPr lang="fr-FR" sz="2000" dirty="0" smtClean="0"/>
              <a:t> </a:t>
            </a:r>
            <a:r>
              <a:rPr lang="fr-FR" sz="2000" dirty="0" err="1" smtClean="0"/>
              <a:t>language</a:t>
            </a:r>
            <a:r>
              <a:rPr lang="fr-FR" sz="2000" dirty="0" smtClean="0"/>
              <a:t>. </a:t>
            </a:r>
            <a:endParaRPr lang="fr-FR" sz="2000" dirty="0"/>
          </a:p>
          <a:p>
            <a:pPr marL="0" indent="0">
              <a:buNone/>
            </a:pPr>
            <a:endParaRPr lang="fr-FR" sz="2000" dirty="0"/>
          </a:p>
          <a:p>
            <a:pPr marL="0" indent="0">
              <a:spcBef>
                <a:spcPts val="0"/>
              </a:spcBef>
              <a:buNone/>
            </a:pPr>
            <a:r>
              <a:rPr lang="fr-FR" sz="2000" dirty="0" smtClean="0"/>
              <a:t>The </a:t>
            </a:r>
            <a:r>
              <a:rPr lang="fr-FR" sz="2000" dirty="0" err="1" smtClean="0"/>
              <a:t>demonstration</a:t>
            </a:r>
            <a:r>
              <a:rPr lang="fr-FR" sz="2000" dirty="0" smtClean="0"/>
              <a:t> files and </a:t>
            </a:r>
            <a:r>
              <a:rPr lang="fr-FR" sz="2000" dirty="0" err="1" smtClean="0"/>
              <a:t>executable</a:t>
            </a:r>
            <a:r>
              <a:rPr lang="fr-FR" sz="2000" dirty="0" smtClean="0"/>
              <a:t> (BATCH_DRIFT.BAT) are </a:t>
            </a:r>
            <a:r>
              <a:rPr lang="fr-FR" sz="2000" dirty="0" err="1" smtClean="0"/>
              <a:t>located</a:t>
            </a:r>
            <a:r>
              <a:rPr lang="fr-FR" sz="2000" dirty="0" smtClean="0"/>
              <a:t> at :</a:t>
            </a:r>
          </a:p>
          <a:p>
            <a:pPr marL="0" indent="0">
              <a:spcBef>
                <a:spcPts val="0"/>
              </a:spcBef>
              <a:buNone/>
            </a:pPr>
            <a:r>
              <a:rPr lang="fr-FR" sz="2000" dirty="0"/>
              <a:t> </a:t>
            </a:r>
            <a:r>
              <a:rPr lang="fr-FR" sz="2000" dirty="0" smtClean="0"/>
              <a:t>   </a:t>
            </a:r>
            <a:r>
              <a:rPr lang="fr-FR" sz="1600" dirty="0">
                <a:hlinkClick r:id="rId2"/>
              </a:rPr>
              <a:t>http://firmware-developments.com/WEB/P6x/ASRC_M4/DEMO</a:t>
            </a:r>
            <a:r>
              <a:rPr lang="fr-FR" sz="1600" dirty="0" smtClean="0">
                <a:hlinkClick r:id="rId2"/>
              </a:rPr>
              <a:t>/</a:t>
            </a:r>
            <a:endParaRPr lang="fr-FR" sz="1600" dirty="0" smtClean="0"/>
          </a:p>
          <a:p>
            <a:pPr marL="0" indent="0">
              <a:buNone/>
            </a:pPr>
            <a:endParaRPr lang="fr-FR" sz="1600" dirty="0"/>
          </a:p>
        </p:txBody>
      </p:sp>
    </p:spTree>
    <p:extLst>
      <p:ext uri="{BB962C8B-B14F-4D97-AF65-F5344CB8AC3E}">
        <p14:creationId xmlns:p14="http://schemas.microsoft.com/office/powerpoint/2010/main" val="3917286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16632"/>
            <a:ext cx="8373616" cy="922114"/>
          </a:xfrm>
        </p:spPr>
        <p:txBody>
          <a:bodyPr/>
          <a:lstStyle/>
          <a:p>
            <a:r>
              <a:rPr lang="fr-FR" dirty="0" smtClean="0"/>
              <a:t>Performances</a:t>
            </a:r>
            <a:endParaRPr lang="fr-FR" dirty="0"/>
          </a:p>
        </p:txBody>
      </p:sp>
      <p:pic>
        <p:nvPicPr>
          <p:cNvPr id="6" name="Picture 4"/>
          <p:cNvPicPr/>
          <p:nvPr/>
        </p:nvPicPr>
        <p:blipFill>
          <a:blip r:embed="rId2"/>
          <a:stretch>
            <a:fillRect/>
          </a:stretch>
        </p:blipFill>
        <p:spPr>
          <a:xfrm>
            <a:off x="467544" y="3501008"/>
            <a:ext cx="2808312" cy="2176036"/>
          </a:xfrm>
          <a:prstGeom prst="rect">
            <a:avLst/>
          </a:prstGeom>
        </p:spPr>
      </p:pic>
      <p:pic>
        <p:nvPicPr>
          <p:cNvPr id="7" name="Picture 5"/>
          <p:cNvPicPr/>
          <p:nvPr/>
        </p:nvPicPr>
        <p:blipFill>
          <a:blip r:embed="rId3"/>
          <a:stretch>
            <a:fillRect/>
          </a:stretch>
        </p:blipFill>
        <p:spPr>
          <a:xfrm>
            <a:off x="3297529" y="3518484"/>
            <a:ext cx="2570615" cy="2158560"/>
          </a:xfrm>
          <a:prstGeom prst="rect">
            <a:avLst/>
          </a:prstGeom>
        </p:spPr>
      </p:pic>
      <p:pic>
        <p:nvPicPr>
          <p:cNvPr id="8" name="Picture 6"/>
          <p:cNvPicPr/>
          <p:nvPr/>
        </p:nvPicPr>
        <p:blipFill>
          <a:blip r:embed="rId4"/>
          <a:stretch>
            <a:fillRect/>
          </a:stretch>
        </p:blipFill>
        <p:spPr>
          <a:xfrm>
            <a:off x="5868144" y="3518484"/>
            <a:ext cx="2664296" cy="2158560"/>
          </a:xfrm>
          <a:prstGeom prst="rect">
            <a:avLst/>
          </a:prstGeom>
        </p:spPr>
      </p:pic>
      <p:sp>
        <p:nvSpPr>
          <p:cNvPr id="10" name="Espace réservé du contenu 2"/>
          <p:cNvSpPr txBox="1">
            <a:spLocks/>
          </p:cNvSpPr>
          <p:nvPr/>
        </p:nvSpPr>
        <p:spPr>
          <a:xfrm>
            <a:off x="349042" y="1053720"/>
            <a:ext cx="8587462" cy="237528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000" dirty="0" smtClean="0"/>
              <a:t>The plots below are computed with the </a:t>
            </a:r>
            <a:r>
              <a:rPr lang="en-US" sz="2000" dirty="0" err="1" smtClean="0"/>
              <a:t>Matlab</a:t>
            </a:r>
            <a:r>
              <a:rPr lang="en-US" sz="2000" dirty="0" smtClean="0"/>
              <a:t>  tool “THDN”. From left to right the output files from the demonstrator are analyzed. The output signal distortion </a:t>
            </a:r>
            <a:r>
              <a:rPr lang="en-US" sz="2000" smtClean="0"/>
              <a:t>is </a:t>
            </a:r>
            <a:r>
              <a:rPr lang="en-US" sz="2000" smtClean="0"/>
              <a:t> </a:t>
            </a:r>
            <a:r>
              <a:rPr lang="en-US" sz="2000" dirty="0" smtClean="0"/>
              <a:t>95dB, 60dB, 44dB respectively using 100ppm, 1000ppm and 1% drift compensation parameters.</a:t>
            </a:r>
          </a:p>
          <a:p>
            <a:pPr marL="0" indent="0">
              <a:buFont typeface="Arial" panose="020B0604020202020204" pitchFamily="34" charset="0"/>
              <a:buNone/>
            </a:pPr>
            <a:endParaRPr lang="fr-FR" sz="2000" dirty="0"/>
          </a:p>
          <a:p>
            <a:pPr marL="0" indent="0">
              <a:buNone/>
            </a:pPr>
            <a:r>
              <a:rPr lang="fr-FR" sz="2000" dirty="0" smtClean="0"/>
              <a:t>« THDN » description is </a:t>
            </a:r>
            <a:r>
              <a:rPr lang="fr-FR" sz="2000" dirty="0" err="1" smtClean="0"/>
              <a:t>located</a:t>
            </a:r>
            <a:r>
              <a:rPr lang="fr-FR" sz="2000" dirty="0" smtClean="0"/>
              <a:t> at </a:t>
            </a:r>
            <a:r>
              <a:rPr lang="fr-FR" sz="2000" dirty="0"/>
              <a:t>: </a:t>
            </a:r>
            <a:r>
              <a:rPr lang="fr-FR" sz="1400" dirty="0">
                <a:hlinkClick r:id="rId5"/>
              </a:rPr>
              <a:t>http://firmware-developments.com/WEB/P6x/THDN/DOC</a:t>
            </a:r>
            <a:r>
              <a:rPr lang="fr-FR" sz="1400" dirty="0" smtClean="0">
                <a:hlinkClick r:id="rId5"/>
              </a:rPr>
              <a:t>/</a:t>
            </a:r>
            <a:endParaRPr lang="fr-FR" sz="1400" dirty="0" smtClean="0"/>
          </a:p>
          <a:p>
            <a:pPr marL="0" indent="0">
              <a:buFont typeface="Arial" panose="020B0604020202020204" pitchFamily="34" charset="0"/>
              <a:buNone/>
            </a:pPr>
            <a:endParaRPr lang="en-US" sz="2000" dirty="0" smtClean="0"/>
          </a:p>
          <a:p>
            <a:pPr marL="0" indent="0">
              <a:buFont typeface="Arial" panose="020B0604020202020204" pitchFamily="34" charset="0"/>
              <a:buNone/>
            </a:pPr>
            <a:endParaRPr lang="en-US" sz="2000" dirty="0" smtClean="0"/>
          </a:p>
          <a:p>
            <a:pPr marL="0" indent="0">
              <a:buFont typeface="Arial" panose="020B0604020202020204" pitchFamily="34" charset="0"/>
              <a:buNone/>
            </a:pPr>
            <a:endParaRPr lang="en-US" sz="2000" dirty="0" smtClean="0"/>
          </a:p>
        </p:txBody>
      </p:sp>
    </p:spTree>
    <p:extLst>
      <p:ext uri="{BB962C8B-B14F-4D97-AF65-F5344CB8AC3E}">
        <p14:creationId xmlns:p14="http://schemas.microsoft.com/office/powerpoint/2010/main" val="290960701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443</TotalTime>
  <Words>181</Words>
  <Application>Microsoft Office PowerPoint</Application>
  <PresentationFormat>On-screen Show (4:3)</PresentationFormat>
  <Paragraphs>13</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Thème Office</vt:lpstr>
      <vt:lpstr>FAST INTERPOLATION FILTER FOR DRIFT COMPENSATION</vt:lpstr>
      <vt:lpstr>Overview</vt:lpstr>
      <vt:lpstr>Performances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FirmwareDevelopments</dc:creator>
  <cp:lastModifiedBy>Laurent Le Faucheur</cp:lastModifiedBy>
  <cp:revision>28</cp:revision>
  <dcterms:created xsi:type="dcterms:W3CDTF">2016-05-07T16:57:07Z</dcterms:created>
  <dcterms:modified xsi:type="dcterms:W3CDTF">2016-10-18T21:22:38Z</dcterms:modified>
</cp:coreProperties>
</file>